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63" r:id="rId4"/>
    <p:sldId id="258" r:id="rId5"/>
    <p:sldId id="266" r:id="rId6"/>
    <p:sldId id="279" r:id="rId7"/>
    <p:sldId id="276" r:id="rId8"/>
    <p:sldId id="260" r:id="rId9"/>
    <p:sldId id="271" r:id="rId10"/>
    <p:sldId id="265" r:id="rId11"/>
    <p:sldId id="259" r:id="rId12"/>
    <p:sldId id="267" r:id="rId13"/>
    <p:sldId id="268" r:id="rId14"/>
    <p:sldId id="269" r:id="rId15"/>
    <p:sldId id="280" r:id="rId16"/>
    <p:sldId id="270" r:id="rId17"/>
    <p:sldId id="277" r:id="rId18"/>
    <p:sldId id="272" r:id="rId19"/>
    <p:sldId id="274" r:id="rId20"/>
    <p:sldId id="273" r:id="rId21"/>
    <p:sldId id="275" r:id="rId22"/>
    <p:sldId id="261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8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42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6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7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2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longue durée</a:t>
            </a:r>
            <a:br>
              <a:rPr lang="fr-FR" dirty="0" smtClean="0"/>
            </a:br>
            <a:r>
              <a:rPr lang="fr-FR" dirty="0" smtClean="0"/>
              <a:t> MARS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Tâche 1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 rot="21432203">
            <a:off x="5177144" y="4801194"/>
            <a:ext cx="700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Justin KANCEL –  Quentin SCHROTER  –  Mathieu ROLLET </a:t>
            </a:r>
          </a:p>
          <a:p>
            <a:r>
              <a:rPr lang="fr-FR" dirty="0" smtClean="0"/>
              <a:t>Samuel TOKO   –  Milly VAILLANT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historique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796401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913" y="1105287"/>
            <a:ext cx="3465021" cy="4042537"/>
          </a:xfrm>
        </p:spPr>
        <p:txBody>
          <a:bodyPr/>
          <a:lstStyle/>
          <a:p>
            <a:r>
              <a:rPr lang="fr-FR" dirty="0" smtClean="0"/>
              <a:t>IHM Détail Contact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372533"/>
            <a:ext cx="7403822" cy="5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détails contact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5" y="1690426"/>
            <a:ext cx="931675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Modifier contact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6" y="1504665"/>
            <a:ext cx="9616154" cy="41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créer contact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2" y="1647555"/>
            <a:ext cx="10058400" cy="38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4609" y="1159625"/>
            <a:ext cx="4858788" cy="3711633"/>
          </a:xfrm>
        </p:spPr>
        <p:txBody>
          <a:bodyPr/>
          <a:lstStyle/>
          <a:p>
            <a:r>
              <a:rPr lang="fr-FR" dirty="0" smtClean="0"/>
              <a:t>IHM Catalogue des propositions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1" y="422093"/>
            <a:ext cx="6129117" cy="53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catalogue des propositions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00001"/>
            <a:ext cx="10058400" cy="30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192" y="58190"/>
            <a:ext cx="3599411" cy="3624349"/>
          </a:xfrm>
        </p:spPr>
        <p:txBody>
          <a:bodyPr/>
          <a:lstStyle/>
          <a:p>
            <a:r>
              <a:rPr lang="fr-FR" dirty="0" smtClean="0"/>
              <a:t>Diagramme activités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70" y="119065"/>
            <a:ext cx="7170525" cy="62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2534" y="863600"/>
            <a:ext cx="3056466" cy="3793067"/>
          </a:xfrm>
        </p:spPr>
        <p:txBody>
          <a:bodyPr/>
          <a:lstStyle/>
          <a:p>
            <a:r>
              <a:rPr lang="fr-FR" dirty="0" smtClean="0"/>
              <a:t>IHM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19" y="1046480"/>
            <a:ext cx="9447487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1" y="1566949"/>
            <a:ext cx="3063239" cy="3271058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48508"/>
          <a:stretch/>
        </p:blipFill>
        <p:spPr>
          <a:xfrm>
            <a:off x="2823595" y="291091"/>
            <a:ext cx="8165830" cy="58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041" y="1018309"/>
            <a:ext cx="3404061" cy="3877887"/>
          </a:xfrm>
        </p:spPr>
        <p:txBody>
          <a:bodyPr/>
          <a:lstStyle/>
          <a:p>
            <a:r>
              <a:rPr lang="fr-FR" dirty="0" smtClean="0"/>
              <a:t>Découpage MCD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014817"/>
              </p:ext>
            </p:extLst>
          </p:nvPr>
        </p:nvGraphicFramePr>
        <p:xfrm>
          <a:off x="3724102" y="1018309"/>
          <a:ext cx="7827463" cy="471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3" imgW="9576720" imgH="5763600" progId="Photoshop.Image.16">
                  <p:embed/>
                </p:oleObj>
              </mc:Choice>
              <mc:Fallback>
                <p:oleObj name="Image" r:id="rId3" imgW="9576720" imgH="576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02" y="1018309"/>
                        <a:ext cx="7827463" cy="471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31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72714"/>
          <a:stretch/>
        </p:blipFill>
        <p:spPr>
          <a:xfrm>
            <a:off x="1619806" y="1987395"/>
            <a:ext cx="6840957" cy="34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contrats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83988"/>
          <a:stretch/>
        </p:blipFill>
        <p:spPr>
          <a:xfrm>
            <a:off x="2183572" y="2285999"/>
            <a:ext cx="7985104" cy="2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100" y="199505"/>
            <a:ext cx="4218708" cy="1687483"/>
          </a:xfrm>
        </p:spPr>
        <p:txBody>
          <a:bodyPr/>
          <a:lstStyle/>
          <a:p>
            <a:r>
              <a:rPr lang="fr-FR" dirty="0" smtClean="0"/>
              <a:t>Architecture technique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47" y="897775"/>
            <a:ext cx="10026928" cy="52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9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7" y="1605008"/>
            <a:ext cx="8855569" cy="4463934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86048" y="344978"/>
            <a:ext cx="10396882" cy="1151965"/>
          </a:xfrm>
        </p:spPr>
        <p:txBody>
          <a:bodyPr/>
          <a:lstStyle/>
          <a:p>
            <a:r>
              <a:rPr lang="fr-FR" dirty="0" smtClean="0"/>
              <a:t>Diagramme Activité Vue 360°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1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6048" y="1392381"/>
            <a:ext cx="2597727" cy="3046615"/>
          </a:xfrm>
        </p:spPr>
        <p:txBody>
          <a:bodyPr/>
          <a:lstStyle/>
          <a:p>
            <a:r>
              <a:rPr lang="fr-FR" dirty="0" smtClean="0"/>
              <a:t>IHM VUE 360°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75" y="731520"/>
            <a:ext cx="8269878" cy="5092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38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SM Vue 360° contact</a:t>
            </a:r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4" y="1837765"/>
            <a:ext cx="796401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fr-FR" dirty="0" smtClean="0"/>
              <a:t>SM Vue 360° contrats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1231399" y="2177934"/>
            <a:ext cx="8365447" cy="38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61357"/>
            <a:ext cx="3877886" cy="3237807"/>
          </a:xfrm>
        </p:spPr>
        <p:txBody>
          <a:bodyPr>
            <a:normAutofit/>
          </a:bodyPr>
          <a:lstStyle/>
          <a:p>
            <a:r>
              <a:rPr lang="fr-FR" dirty="0" smtClean="0"/>
              <a:t>Diagramme</a:t>
            </a:r>
            <a:br>
              <a:rPr lang="fr-FR" dirty="0" smtClean="0"/>
            </a:br>
            <a:r>
              <a:rPr lang="fr-FR" dirty="0" smtClean="0"/>
              <a:t>activité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87" y="224787"/>
            <a:ext cx="5942216" cy="60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994264" cy="3237807"/>
          </a:xfrm>
        </p:spPr>
        <p:txBody>
          <a:bodyPr/>
          <a:lstStyle/>
          <a:p>
            <a:r>
              <a:rPr lang="fr-FR" dirty="0" smtClean="0"/>
              <a:t>Historique contacts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257695"/>
            <a:ext cx="6670051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221181" cy="1151965"/>
          </a:xfrm>
        </p:spPr>
        <p:txBody>
          <a:bodyPr/>
          <a:lstStyle/>
          <a:p>
            <a:r>
              <a:rPr lang="fr-FR" dirty="0" err="1" smtClean="0"/>
              <a:t>Sm</a:t>
            </a:r>
            <a:r>
              <a:rPr lang="fr-FR" dirty="0" smtClean="0"/>
              <a:t> entête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1" y="1837765"/>
            <a:ext cx="10058400" cy="33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174</TotalTime>
  <Words>80</Words>
  <Application>Microsoft Office PowerPoint</Application>
  <PresentationFormat>Grand écran</PresentationFormat>
  <Paragraphs>26</Paragraphs>
  <Slides>23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Impact</vt:lpstr>
      <vt:lpstr>Grand événement</vt:lpstr>
      <vt:lpstr>Image</vt:lpstr>
      <vt:lpstr>Projet longue durée  MARS</vt:lpstr>
      <vt:lpstr>Découpage MCD</vt:lpstr>
      <vt:lpstr>Diagramme Activité Vue 360°</vt:lpstr>
      <vt:lpstr>IHM VUE 360°</vt:lpstr>
      <vt:lpstr>SM Vue 360° contact</vt:lpstr>
      <vt:lpstr>SM Vue 360° contrats</vt:lpstr>
      <vt:lpstr>Diagramme activité Contacts</vt:lpstr>
      <vt:lpstr>Historique contacts</vt:lpstr>
      <vt:lpstr>Sm entête</vt:lpstr>
      <vt:lpstr>SM historique</vt:lpstr>
      <vt:lpstr>IHM Détail Contact</vt:lpstr>
      <vt:lpstr>SM détails contact</vt:lpstr>
      <vt:lpstr>SM Modifier contact</vt:lpstr>
      <vt:lpstr>SM créer contact</vt:lpstr>
      <vt:lpstr>IHM Catalogue des propositions</vt:lpstr>
      <vt:lpstr>Sm catalogue des propositions</vt:lpstr>
      <vt:lpstr>Diagramme activités contrats</vt:lpstr>
      <vt:lpstr>IHM Contrats</vt:lpstr>
      <vt:lpstr>Sm contrats</vt:lpstr>
      <vt:lpstr>SM contrats</vt:lpstr>
      <vt:lpstr>Sm contrats</vt:lpstr>
      <vt:lpstr>Architecture technique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longue durée  MARS</dc:title>
  <dc:creator>Samuel Toko</dc:creator>
  <cp:lastModifiedBy>Milly</cp:lastModifiedBy>
  <cp:revision>26</cp:revision>
  <dcterms:created xsi:type="dcterms:W3CDTF">2016-11-01T15:39:40Z</dcterms:created>
  <dcterms:modified xsi:type="dcterms:W3CDTF">2016-11-02T00:14:55Z</dcterms:modified>
</cp:coreProperties>
</file>